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CA850-63C9-01AE-6208-C172540B3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9BD30A-9BE9-F0BE-02ED-D827C2B5CD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4CEF1-0EA3-7E7B-3ECC-F31B8856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3A73B-906C-1461-3712-FDBB88A0A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B5EBD-5E80-D9F9-6751-AA4F487D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77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35B28-157A-0C57-DBCC-60E67DB78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99F59E-499B-6754-48E3-37FB0D9B7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DDD9A-85B4-4410-60CE-2E38D0A91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94940-317A-6020-F9DC-2B317B4DE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F07F2-F65E-7EB7-6760-A32FE475E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40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54FEE4-8CB8-3086-3DDB-A1D64F30A9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19AC0-5187-80C1-4001-2E1394E25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41EC5A-9EF1-4C8C-7EC3-EF9211EB7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BDB25-36ED-DFBB-AD45-32FB4AA4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7910A-A591-E4E7-800D-894F7CF50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5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32E2A-84F0-9FE4-09EE-F4B6E7EAF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2F0B6-612A-8DAF-B3C5-B67723365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7EA90-67F4-1A21-BD7E-DEA1D2C74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8453F-3D71-B6DA-1CF6-7C11F3238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3BB44-9CF8-0488-312D-1058E7EE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46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E1906-E3DB-8389-B052-59032C365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68DBB-C5E5-27CA-7DF5-29A911DB0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879BB-14D4-9A1F-57F1-5D0F72941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C53DE-7344-8F0D-0100-83A732275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F6451-719C-384F-4FEC-C82956D9C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35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65B9E-D40E-7DF5-6845-34EABBD28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F6EFA-5308-9E29-22E6-632718625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B4720-9BEE-6CA6-42B8-A229E8DF3F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16D3EC-8C17-BF4A-9F68-F5D2BBFE1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3AE77-2CA2-357D-2BBF-B30B762E8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5A1AB3-C0E3-8496-82B5-FC827BDF1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E590D-8DE3-79F3-86A5-D90608447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FFF8B-854D-F5AF-7804-44ADE64C7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9DC31-0A25-3688-A204-06809A8F5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825CAF-70C6-BE46-B9A5-DBC2C575E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2C5061-07BC-4BC5-8988-66CA096AE3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AB2C19-93AB-D330-2A8D-2EE97657F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461899-29FE-6C13-05E2-090A975A6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C75CF0-0CB5-98B9-863C-93DF72009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87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6E4D-1A70-B7F8-ED60-5E4CD319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3E106E-394C-CAD0-DC72-EC0FFC75B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B2262-12D1-AB05-BC14-877BC9164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938F66-E927-FF48-5149-01F74170E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39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C5A333-F867-96BC-BF90-B9C30424E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6598A0-888D-D0DE-26A1-FE5F43948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C3B6A9-2DBA-8C89-70FF-557B6045C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2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EABC-6041-4E26-809A-BD119D20A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97C64-4E1C-F368-F229-C8FA12466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EEB8D-6979-3340-66E1-40CCA0851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C88C65-8D86-DCBA-A80E-984E23710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43A2E-9128-85F5-CB94-FD89FE4E2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B3EDB-58F2-FB9D-674E-D8D0D8AB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2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EE4DA-FDB5-3E63-24F4-C59FDE42D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C964C2-89B1-316C-CBBF-FC96AFF7EB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01D88-997B-9BB1-B06F-FE1CF0D3A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5D9F4-69E3-F4CA-35BD-63CD7F14A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3B1C2-D36E-39A1-A877-EA4B9ECF6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0386E-3801-69F1-C8EE-C3F7E2A89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9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A46A03-CC41-ED4D-A14C-330B3CC6D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E80A7-1F98-26EA-3A66-FBE65DF5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A4C68-EB5A-88B6-A6F1-15745AE377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F8F333-E6C9-FD4B-996D-7A54D391DC63}" type="datetimeFigureOut">
              <a:rPr lang="en-US" smtClean="0"/>
              <a:t>7/29/25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11FE5-2CBA-C84C-3449-4BE5AC358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F4EE89-58DB-55E3-F41A-F6E30AFC3A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55A80D-DF19-E445-A05B-C45D01AF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00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402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06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99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67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532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524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330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165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206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081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425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937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164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864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857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42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468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738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437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82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0735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139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628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485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Fortson-Williams</dc:creator>
  <cp:lastModifiedBy>Ozias  Williams</cp:lastModifiedBy>
  <cp:revision>3</cp:revision>
  <dcterms:created xsi:type="dcterms:W3CDTF">2025-02-18T01:59:32Z</dcterms:created>
  <dcterms:modified xsi:type="dcterms:W3CDTF">2025-07-30T00:41:18Z</dcterms:modified>
</cp:coreProperties>
</file>